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59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93" d="100"/>
          <a:sy n="93" d="100"/>
        </p:scale>
        <p:origin x="-120" y="-4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fglobe.com/?id=14263&amp;src=shorturl_14263" TargetMode="External"/><Relationship Id="rId3" Type="http://schemas.openxmlformats.org/officeDocument/2006/relationships/hyperlink" Target="http://www.androidcentral.com/latest-android-tv-ad-gives-us-succession-handshakes-fitsbumps-and-mor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Who are YOU???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*Getting to know the members of your group/class?</a:t>
            </a:r>
          </a:p>
          <a:p>
            <a:r>
              <a:rPr lang="en-US" dirty="0" smtClean="0"/>
              <a:t>By:  Ms. Steele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741" y="486962"/>
            <a:ext cx="18478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8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33904"/>
            <a:ext cx="8596668" cy="1320800"/>
          </a:xfrm>
        </p:spPr>
        <p:txBody>
          <a:bodyPr/>
          <a:lstStyle/>
          <a:p>
            <a:pPr algn="ctr"/>
            <a:r>
              <a:rPr lang="en-US" dirty="0" smtClean="0"/>
              <a:t>Fold the Line…partner match!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752725"/>
            <a:ext cx="8596668" cy="3880773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Make a line!</a:t>
            </a:r>
          </a:p>
          <a:p>
            <a:pPr algn="ctr"/>
            <a:r>
              <a:rPr lang="en-US" sz="2400" dirty="0" smtClean="0"/>
              <a:t>Fold the line in half until you are facing another person in the group!</a:t>
            </a:r>
          </a:p>
          <a:p>
            <a:pPr algn="ctr"/>
            <a:r>
              <a:rPr lang="en-US" sz="2400" dirty="0" smtClean="0"/>
              <a:t>This is now your HANDSHAKE partner!</a:t>
            </a:r>
          </a:p>
          <a:p>
            <a:pPr algn="ctr"/>
            <a:r>
              <a:rPr lang="en-US" sz="2400" dirty="0" smtClean="0"/>
              <a:t>Create a handshake that is special to the 2 of you!  </a:t>
            </a:r>
          </a:p>
          <a:p>
            <a:pPr algn="ctr"/>
            <a:r>
              <a:rPr lang="en-US" sz="2400" dirty="0" smtClean="0"/>
              <a:t>You will have 3 minutes, and then…</a:t>
            </a:r>
          </a:p>
          <a:p>
            <a:pPr algn="ctr"/>
            <a:r>
              <a:rPr lang="en-US" sz="2400" dirty="0" smtClean="0"/>
              <a:t>YOU WILL PERFORM!!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019" y="994304"/>
            <a:ext cx="1647297" cy="164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5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 you know the people around you better after today?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035" y="2062943"/>
            <a:ext cx="3111764" cy="2063235"/>
          </a:xfrm>
        </p:spPr>
      </p:pic>
      <p:sp>
        <p:nvSpPr>
          <p:cNvPr id="5" name="TextBox 4"/>
          <p:cNvSpPr txBox="1"/>
          <p:nvPr/>
        </p:nvSpPr>
        <p:spPr>
          <a:xfrm>
            <a:off x="934155" y="4724400"/>
            <a:ext cx="832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/>
              <a:t>Thanks for playing!  See you next time!</a:t>
            </a:r>
          </a:p>
          <a:p>
            <a:pPr algn="ctr"/>
            <a:r>
              <a:rPr lang="en-US" sz="3600" dirty="0" smtClean="0"/>
              <a:t>Work on those handshakes!!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6094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Three Truths and a Lie Game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719389"/>
            <a:ext cx="8596668" cy="388077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 a 3 x 5 index card, write 4 statements about yourself.</a:t>
            </a:r>
          </a:p>
          <a:p>
            <a:r>
              <a:rPr lang="en-US" sz="2400" dirty="0" smtClean="0"/>
              <a:t>Make 3 of those statements true and 1 of them false.</a:t>
            </a:r>
          </a:p>
          <a:p>
            <a:r>
              <a:rPr lang="en-US" sz="2400" dirty="0" smtClean="0"/>
              <a:t>Number them 1 through 4.</a:t>
            </a:r>
          </a:p>
          <a:p>
            <a:r>
              <a:rPr lang="en-US" sz="2400" dirty="0" smtClean="0"/>
              <a:t>Share them with your group  (including the numbers 1-4), and let them try decide which one is the lie!</a:t>
            </a:r>
          </a:p>
          <a:p>
            <a:r>
              <a:rPr lang="en-US" sz="2400" dirty="0" smtClean="0"/>
              <a:t>Pay attention!!  How well do you know the people you spend the day with?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384" y="1119189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21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06" y="3229769"/>
            <a:ext cx="2619375" cy="1743075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3258344"/>
            <a:ext cx="2705100" cy="1685925"/>
          </a:xfrm>
        </p:spPr>
      </p:pic>
      <p:sp>
        <p:nvSpPr>
          <p:cNvPr id="7" name="Left Arrow 6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64267" y="5228781"/>
            <a:ext cx="174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Salty</a:t>
            </a:r>
            <a:endParaRPr 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31466" y="5228781"/>
            <a:ext cx="174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Sweet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39826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91636" y="65361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560" y="3229769"/>
            <a:ext cx="2595666" cy="1743075"/>
          </a:xfrm>
          <a:prstGeom prst="rect">
            <a:avLst/>
          </a:prstGeom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451" y="3258344"/>
            <a:ext cx="2545681" cy="1906804"/>
          </a:xfrm>
          <a:prstGeom prst="rect">
            <a:avLst/>
          </a:prstGeom>
        </p:spPr>
      </p:pic>
      <p:sp>
        <p:nvSpPr>
          <p:cNvPr id="8" name="Left Arrow 7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11867" y="5225162"/>
            <a:ext cx="2102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Outside</a:t>
            </a:r>
            <a:endParaRPr 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231466" y="5228781"/>
            <a:ext cx="174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Inside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3425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6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12" y="3229769"/>
            <a:ext cx="1452562" cy="1743075"/>
          </a:xfrm>
        </p:spPr>
      </p:pic>
      <p:pic>
        <p:nvPicPr>
          <p:cNvPr id="7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897" y="3258344"/>
            <a:ext cx="1121906" cy="1685925"/>
          </a:xfrm>
        </p:spPr>
      </p:pic>
      <p:sp>
        <p:nvSpPr>
          <p:cNvPr id="8" name="Left Arrow 7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64267" y="5228781"/>
            <a:ext cx="1744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Team Sport</a:t>
            </a:r>
            <a:endParaRPr 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660582" y="5228781"/>
            <a:ext cx="3042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Individual Activity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29149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45" y="3229769"/>
            <a:ext cx="2018297" cy="1743075"/>
          </a:xfrm>
        </p:spPr>
      </p:pic>
      <p:pic>
        <p:nvPicPr>
          <p:cNvPr id="6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880" y="3258344"/>
            <a:ext cx="2565940" cy="1685925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61931" y="5228517"/>
            <a:ext cx="3214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Movie</a:t>
            </a:r>
          </a:p>
          <a:p>
            <a:pPr algn="ctr"/>
            <a:r>
              <a:rPr lang="en-US" sz="3600" b="1" dirty="0"/>
              <a:t>a</a:t>
            </a:r>
            <a:r>
              <a:rPr lang="en-US" sz="3600" b="1" dirty="0" smtClean="0"/>
              <a:t>t the theater</a:t>
            </a:r>
            <a:endParaRPr 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112932" y="5228781"/>
            <a:ext cx="2032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Movie </a:t>
            </a:r>
          </a:p>
          <a:p>
            <a:pPr algn="ctr"/>
            <a:r>
              <a:rPr lang="en-US" sz="3600" b="1" dirty="0" smtClean="0"/>
              <a:t>at home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41709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241" y="3229769"/>
            <a:ext cx="2440305" cy="1743075"/>
          </a:xfrm>
        </p:spPr>
      </p:pic>
      <p:pic>
        <p:nvPicPr>
          <p:cNvPr id="6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452" y="3258344"/>
            <a:ext cx="2630634" cy="1970437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270793" y="5274947"/>
            <a:ext cx="299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Agreement and harmony</a:t>
            </a:r>
            <a:endParaRPr 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79336" y="5228781"/>
            <a:ext cx="3894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Discussion and interaction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52781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400" b="1" smtClean="0"/>
              <a:t>WHICH DO YOU PREFER?</a:t>
            </a:r>
            <a:endParaRPr lang="en-US" sz="4400" b="1" dirty="0"/>
          </a:p>
        </p:txBody>
      </p:sp>
      <p:pic>
        <p:nvPicPr>
          <p:cNvPr id="3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074" y="3229769"/>
            <a:ext cx="2054639" cy="1743075"/>
          </a:xfrm>
          <a:prstGeom prst="rect">
            <a:avLst/>
          </a:prstGeom>
        </p:spPr>
      </p:pic>
      <p:pic>
        <p:nvPicPr>
          <p:cNvPr id="4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3343878"/>
            <a:ext cx="2705100" cy="1514856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64267" y="5228781"/>
            <a:ext cx="1744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Board Game</a:t>
            </a:r>
            <a:endParaRPr 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31466" y="5228781"/>
            <a:ext cx="1744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Video Game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09266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Out this Handshake Ritual…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267" y="2977227"/>
            <a:ext cx="8596668" cy="3880773"/>
          </a:xfrm>
        </p:spPr>
        <p:txBody>
          <a:bodyPr/>
          <a:lstStyle/>
          <a:p>
            <a:pPr algn="ctr"/>
            <a:r>
              <a:rPr lang="en-US" sz="3600" dirty="0">
                <a:hlinkClick r:id="rId2"/>
              </a:rPr>
              <a:t>http://sfglobe.com/?</a:t>
            </a:r>
            <a:r>
              <a:rPr lang="en-US" sz="3600" dirty="0" smtClean="0">
                <a:hlinkClick r:id="rId2"/>
              </a:rPr>
              <a:t>id=14263&amp;src=</a:t>
            </a:r>
            <a:r>
              <a:rPr lang="en-US" sz="3600" dirty="0" smtClean="0">
                <a:hlinkClick r:id="rId2"/>
              </a:rPr>
              <a:t>shorturl_14263</a:t>
            </a:r>
            <a:endParaRPr lang="en-US" sz="3600" dirty="0" smtClean="0"/>
          </a:p>
          <a:p>
            <a:pPr algn="ctr"/>
            <a:r>
              <a:rPr lang="en-US" sz="3600" u="sng" dirty="0">
                <a:hlinkClick r:id="rId3"/>
              </a:rPr>
              <a:t>http://www.androidcentral.com</a:t>
            </a:r>
            <a:r>
              <a:rPr lang="en-US" sz="3600" u="sng">
                <a:hlinkClick r:id="rId3"/>
              </a:rPr>
              <a:t>/latest-android-tv-ad-gives-us-succession-handshakes-fitsbumps-and-more</a:t>
            </a:r>
            <a:endParaRPr lang="en-US" sz="36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790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</TotalTime>
  <Words>290</Words>
  <Application>Microsoft Macintosh PowerPoint</Application>
  <PresentationFormat>Custom</PresentationFormat>
  <Paragraphs>42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Facet</vt:lpstr>
      <vt:lpstr>Who are YOU???</vt:lpstr>
      <vt:lpstr>Three Truths and a Lie Game </vt:lpstr>
      <vt:lpstr>WHICH DO YOU PREFER?</vt:lpstr>
      <vt:lpstr>PowerPoint Presentation</vt:lpstr>
      <vt:lpstr>WHICH DO YOU PREFER?</vt:lpstr>
      <vt:lpstr>WHICH DO YOU PREFER?</vt:lpstr>
      <vt:lpstr>WHICH DO YOU PREFER?</vt:lpstr>
      <vt:lpstr>PowerPoint Presentation</vt:lpstr>
      <vt:lpstr>Check Out this Handshake Ritual…</vt:lpstr>
      <vt:lpstr>Fold the Line…partner match! </vt:lpstr>
      <vt:lpstr>Do you know the people around you better after today?</vt:lpstr>
    </vt:vector>
  </TitlesOfParts>
  <Company>Granite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are YOU???</dc:title>
  <dc:creator>Steele, Paula Jo</dc:creator>
  <cp:lastModifiedBy>PJ Steele</cp:lastModifiedBy>
  <cp:revision>10</cp:revision>
  <dcterms:created xsi:type="dcterms:W3CDTF">2014-11-18T15:41:23Z</dcterms:created>
  <dcterms:modified xsi:type="dcterms:W3CDTF">2015-02-16T18:11:52Z</dcterms:modified>
</cp:coreProperties>
</file>